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114" y="13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2022-03-21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2027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2022-03-21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858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2022-03-21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2483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2022-03-21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7347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2022-03-21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1217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2022-03-21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5743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2022-03-21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5601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2022-03-21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7949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2022-03-21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87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2022-03-21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5608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E3D6C-F3CB-46B0-8722-A4E13BD8868D}" type="datetimeFigureOut">
              <a:rPr lang="sv-SE" smtClean="0"/>
              <a:t>2022-03-21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4333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E3D6C-F3CB-46B0-8722-A4E13BD8868D}" type="datetimeFigureOut">
              <a:rPr lang="sv-SE" smtClean="0"/>
              <a:t>2022-03-21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89F25-648B-4EA7-A54D-8DD0BDF441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4888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9" t="18586" r="65819" b="71038"/>
          <a:stretch/>
        </p:blipFill>
        <p:spPr>
          <a:xfrm>
            <a:off x="4532655" y="2355777"/>
            <a:ext cx="2362019" cy="810331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9" t="18586" r="65819" b="71038"/>
          <a:stretch/>
        </p:blipFill>
        <p:spPr>
          <a:xfrm>
            <a:off x="4229868" y="1276395"/>
            <a:ext cx="2969716" cy="973962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9" t="18586" r="65819" b="71038"/>
          <a:stretch/>
        </p:blipFill>
        <p:spPr>
          <a:xfrm>
            <a:off x="4819237" y="380864"/>
            <a:ext cx="1706934" cy="825315"/>
          </a:xfrm>
          <a:prstGeom prst="rect">
            <a:avLst/>
          </a:prstGeom>
        </p:spPr>
      </p:pic>
      <p:sp>
        <p:nvSpPr>
          <p:cNvPr id="14" name="textruta 13"/>
          <p:cNvSpPr txBox="1"/>
          <p:nvPr/>
        </p:nvSpPr>
        <p:spPr>
          <a:xfrm>
            <a:off x="4841329" y="596351"/>
            <a:ext cx="168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Kundens faktura</a:t>
            </a:r>
            <a:b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</a:br>
            <a: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förfaller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4232178" y="1447118"/>
            <a:ext cx="2948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Använd </a:t>
            </a:r>
            <a:r>
              <a:rPr lang="sv-SE" sz="1200" b="1" dirty="0" err="1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AutoCollect</a:t>
            </a:r>
            <a: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 för kravhantering</a:t>
            </a:r>
            <a:b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</a:br>
            <a:r>
              <a:rPr lang="sv-SE" sz="1200" b="1" dirty="0">
                <a:solidFill>
                  <a:schemeClr val="bg2">
                    <a:lumMod val="75000"/>
                  </a:schemeClr>
                </a:solidFill>
                <a:latin typeface="Segoe Print" panose="02000600000000000000" pitchFamily="2" charset="0"/>
              </a:rPr>
              <a:t>Startavgift: 0 kr, Årsavgift: 0 kr</a:t>
            </a:r>
          </a:p>
        </p:txBody>
      </p:sp>
      <p:sp>
        <p:nvSpPr>
          <p:cNvPr id="16" name="textruta 15"/>
          <p:cNvSpPr txBox="1"/>
          <p:nvPr/>
        </p:nvSpPr>
        <p:spPr>
          <a:xfrm>
            <a:off x="4605198" y="2566937"/>
            <a:ext cx="2258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Påminnelse &amp; inkassokrav </a:t>
            </a:r>
            <a:b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</a:br>
            <a: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skickas automatiskt</a:t>
            </a:r>
          </a:p>
        </p:txBody>
      </p:sp>
      <p:sp>
        <p:nvSpPr>
          <p:cNvPr id="19" name="Båge 18"/>
          <p:cNvSpPr/>
          <p:nvPr/>
        </p:nvSpPr>
        <p:spPr>
          <a:xfrm rot="10800000" flipV="1">
            <a:off x="5679466" y="351338"/>
            <a:ext cx="247847" cy="2013964"/>
          </a:xfrm>
          <a:prstGeom prst="arc">
            <a:avLst>
              <a:gd name="adj1" fmla="val 17739244"/>
              <a:gd name="adj2" fmla="val 870307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Båge 20"/>
          <p:cNvSpPr/>
          <p:nvPr/>
        </p:nvSpPr>
        <p:spPr>
          <a:xfrm rot="4638148">
            <a:off x="4207201" y="2802915"/>
            <a:ext cx="928765" cy="1079527"/>
          </a:xfrm>
          <a:prstGeom prst="arc">
            <a:avLst>
              <a:gd name="adj1" fmla="val 17248722"/>
              <a:gd name="adj2" fmla="val 231382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Båge 21"/>
          <p:cNvSpPr/>
          <p:nvPr/>
        </p:nvSpPr>
        <p:spPr>
          <a:xfrm rot="6649484" flipV="1">
            <a:off x="6027325" y="2918367"/>
            <a:ext cx="860414" cy="952280"/>
          </a:xfrm>
          <a:prstGeom prst="arc">
            <a:avLst>
              <a:gd name="adj1" fmla="val 17248722"/>
              <a:gd name="adj2" fmla="val 1437469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textruta 22"/>
          <p:cNvSpPr txBox="1"/>
          <p:nvPr/>
        </p:nvSpPr>
        <p:spPr>
          <a:xfrm>
            <a:off x="5602948" y="3167711"/>
            <a:ext cx="12121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9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Kund betalar inte</a:t>
            </a:r>
          </a:p>
        </p:txBody>
      </p:sp>
      <p:sp>
        <p:nvSpPr>
          <p:cNvPr id="24" name="textruta 23"/>
          <p:cNvSpPr txBox="1"/>
          <p:nvPr/>
        </p:nvSpPr>
        <p:spPr>
          <a:xfrm>
            <a:off x="4636972" y="3160486"/>
            <a:ext cx="9541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9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Kund betalar</a:t>
            </a:r>
          </a:p>
        </p:txBody>
      </p:sp>
      <p:pic>
        <p:nvPicPr>
          <p:cNvPr id="25" name="Bildobjekt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9" t="18586" r="65819" b="71038"/>
          <a:stretch/>
        </p:blipFill>
        <p:spPr>
          <a:xfrm>
            <a:off x="2313048" y="3388986"/>
            <a:ext cx="2427512" cy="711630"/>
          </a:xfrm>
          <a:prstGeom prst="rect">
            <a:avLst/>
          </a:prstGeom>
        </p:spPr>
      </p:pic>
      <p:pic>
        <p:nvPicPr>
          <p:cNvPr id="26" name="Bildobjekt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9" t="18586" r="65819" b="71038"/>
          <a:stretch/>
        </p:blipFill>
        <p:spPr>
          <a:xfrm>
            <a:off x="6488136" y="3325033"/>
            <a:ext cx="2282067" cy="1098544"/>
          </a:xfrm>
          <a:prstGeom prst="rect">
            <a:avLst/>
          </a:prstGeom>
        </p:spPr>
      </p:pic>
      <p:sp>
        <p:nvSpPr>
          <p:cNvPr id="27" name="textruta 26"/>
          <p:cNvSpPr txBox="1"/>
          <p:nvPr/>
        </p:nvSpPr>
        <p:spPr>
          <a:xfrm>
            <a:off x="2361656" y="3528696"/>
            <a:ext cx="2331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Pengarna sätts automatiskt</a:t>
            </a:r>
            <a:b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</a:br>
            <a: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in på ditt konto</a:t>
            </a:r>
          </a:p>
        </p:txBody>
      </p:sp>
      <p:sp>
        <p:nvSpPr>
          <p:cNvPr id="28" name="textruta 27"/>
          <p:cNvSpPr txBox="1"/>
          <p:nvPr/>
        </p:nvSpPr>
        <p:spPr>
          <a:xfrm>
            <a:off x="6616306" y="3498035"/>
            <a:ext cx="19623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Välj hur du går vidare:</a:t>
            </a:r>
          </a:p>
          <a:p>
            <a:pPr algn="ctr"/>
            <a: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Kronofogden </a:t>
            </a:r>
            <a:r>
              <a:rPr lang="sv-SE" sz="1200" b="1" dirty="0">
                <a:solidFill>
                  <a:schemeClr val="bg2">
                    <a:lumMod val="75000"/>
                  </a:schemeClr>
                </a:solidFill>
                <a:latin typeface="Segoe Print" panose="02000600000000000000" pitchFamily="2" charset="0"/>
              </a:rPr>
              <a:t>300 kr</a:t>
            </a:r>
          </a:p>
          <a:p>
            <a:pPr algn="ctr"/>
            <a: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Bevakning </a:t>
            </a:r>
            <a:r>
              <a:rPr lang="sv-SE" sz="1200" b="1" dirty="0">
                <a:solidFill>
                  <a:schemeClr val="bg2">
                    <a:lumMod val="75000"/>
                  </a:schemeClr>
                </a:solidFill>
                <a:latin typeface="Segoe Print" panose="02000600000000000000" pitchFamily="2" charset="0"/>
              </a:rPr>
              <a:t>0 kr</a:t>
            </a:r>
          </a:p>
          <a:p>
            <a:pPr algn="ctr"/>
            <a: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Återkalla </a:t>
            </a:r>
            <a:r>
              <a:rPr lang="sv-SE" sz="1200" b="1" dirty="0">
                <a:solidFill>
                  <a:schemeClr val="bg2">
                    <a:lumMod val="75000"/>
                  </a:schemeClr>
                </a:solidFill>
                <a:latin typeface="Segoe Print" panose="02000600000000000000" pitchFamily="2" charset="0"/>
              </a:rPr>
              <a:t>180 kr</a:t>
            </a:r>
          </a:p>
        </p:txBody>
      </p:sp>
      <p:sp>
        <p:nvSpPr>
          <p:cNvPr id="31" name="textruta 30"/>
          <p:cNvSpPr txBox="1"/>
          <p:nvPr/>
        </p:nvSpPr>
        <p:spPr>
          <a:xfrm>
            <a:off x="5229303" y="4011483"/>
            <a:ext cx="9541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9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Kund betalar</a:t>
            </a:r>
          </a:p>
        </p:txBody>
      </p:sp>
      <p:sp>
        <p:nvSpPr>
          <p:cNvPr id="32" name="Båge 31"/>
          <p:cNvSpPr/>
          <p:nvPr/>
        </p:nvSpPr>
        <p:spPr>
          <a:xfrm rot="7288866">
            <a:off x="4100983" y="1287021"/>
            <a:ext cx="2147421" cy="3406390"/>
          </a:xfrm>
          <a:prstGeom prst="arc">
            <a:avLst>
              <a:gd name="adj1" fmla="val 16803597"/>
              <a:gd name="adj2" fmla="val 21101905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3" name="Bildobjekt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9" t="18586" r="65819" b="71038"/>
          <a:stretch/>
        </p:blipFill>
        <p:spPr>
          <a:xfrm>
            <a:off x="5024938" y="4670458"/>
            <a:ext cx="1556904" cy="711630"/>
          </a:xfrm>
          <a:prstGeom prst="rect">
            <a:avLst/>
          </a:prstGeom>
        </p:spPr>
      </p:pic>
      <p:sp>
        <p:nvSpPr>
          <p:cNvPr id="34" name="textruta 33"/>
          <p:cNvSpPr txBox="1"/>
          <p:nvPr/>
        </p:nvSpPr>
        <p:spPr>
          <a:xfrm>
            <a:off x="5040621" y="4908785"/>
            <a:ext cx="1486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b="1" dirty="0">
                <a:solidFill>
                  <a:schemeClr val="bg2">
                    <a:lumMod val="50000"/>
                  </a:schemeClr>
                </a:solidFill>
                <a:latin typeface="Segoe Print" panose="02000600000000000000" pitchFamily="2" charset="0"/>
              </a:rPr>
              <a:t>Ärendet avslutas</a:t>
            </a:r>
          </a:p>
        </p:txBody>
      </p:sp>
      <p:sp>
        <p:nvSpPr>
          <p:cNvPr id="35" name="Båge 34"/>
          <p:cNvSpPr/>
          <p:nvPr/>
        </p:nvSpPr>
        <p:spPr>
          <a:xfrm rot="6649484" flipV="1">
            <a:off x="3774604" y="3019190"/>
            <a:ext cx="1659075" cy="2468302"/>
          </a:xfrm>
          <a:prstGeom prst="arc">
            <a:avLst>
              <a:gd name="adj1" fmla="val 17008314"/>
              <a:gd name="adj2" fmla="val 2469767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Båge 35"/>
          <p:cNvSpPr/>
          <p:nvPr/>
        </p:nvSpPr>
        <p:spPr>
          <a:xfrm rot="4234074">
            <a:off x="6281748" y="3568941"/>
            <a:ext cx="1021097" cy="2014213"/>
          </a:xfrm>
          <a:prstGeom prst="arc">
            <a:avLst>
              <a:gd name="adj1" fmla="val 16809283"/>
              <a:gd name="adj2" fmla="val 2117556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" name="Båge 36"/>
          <p:cNvSpPr/>
          <p:nvPr/>
        </p:nvSpPr>
        <p:spPr>
          <a:xfrm rot="10800000" flipV="1">
            <a:off x="5641078" y="1408066"/>
            <a:ext cx="247847" cy="2013964"/>
          </a:xfrm>
          <a:prstGeom prst="arc">
            <a:avLst>
              <a:gd name="adj1" fmla="val 17739244"/>
              <a:gd name="adj2" fmla="val 870307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7471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56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Print</vt:lpstr>
      <vt:lpstr>Office-tema</vt:lpstr>
      <vt:lpstr>PowerPoint Presentation</vt:lpstr>
    </vt:vector>
  </TitlesOfParts>
  <Company>Visma Spcs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Malin Sälgfors</dc:creator>
  <cp:lastModifiedBy>Malin Sälgfors</cp:lastModifiedBy>
  <cp:revision>15</cp:revision>
  <dcterms:created xsi:type="dcterms:W3CDTF">2015-05-04T09:21:50Z</dcterms:created>
  <dcterms:modified xsi:type="dcterms:W3CDTF">2022-03-21T15:08:20Z</dcterms:modified>
</cp:coreProperties>
</file>