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37D"/>
    <a:srgbClr val="0089D9"/>
    <a:srgbClr val="003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" y="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338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226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50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494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82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81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10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324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282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8757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153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B8B69-B8EC-4FD7-9D5B-B6536060684D}" type="datetimeFigureOut">
              <a:rPr lang="sv-SE" smtClean="0"/>
              <a:t>2023-06-28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E2997-8118-4EAA-B1DF-1B4640332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23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-form 6"/>
          <p:cNvSpPr/>
          <p:nvPr/>
        </p:nvSpPr>
        <p:spPr>
          <a:xfrm>
            <a:off x="6633861" y="656692"/>
            <a:ext cx="2510138" cy="974719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7128284" y="1052736"/>
            <a:ext cx="18286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Fakturan skickas enligt dina inställningar, som brev, </a:t>
            </a:r>
            <a:br>
              <a:rPr lang="sv-SE" sz="950" dirty="0">
                <a:latin typeface="Trebuchet MS" panose="020B0603020202020204" pitchFamily="34" charset="0"/>
              </a:rPr>
            </a:br>
            <a:r>
              <a:rPr lang="sv-SE" sz="950" dirty="0">
                <a:latin typeface="Trebuchet MS" panose="020B0603020202020204" pitchFamily="34" charset="0"/>
              </a:rPr>
              <a:t>e-faktura eller e-post</a:t>
            </a:r>
          </a:p>
        </p:txBody>
      </p:sp>
      <p:grpSp>
        <p:nvGrpSpPr>
          <p:cNvPr id="23" name="Grupp 22"/>
          <p:cNvGrpSpPr/>
          <p:nvPr/>
        </p:nvGrpSpPr>
        <p:grpSpPr>
          <a:xfrm>
            <a:off x="7439743" y="764704"/>
            <a:ext cx="889248" cy="235528"/>
            <a:chOff x="7439744" y="2185360"/>
            <a:chExt cx="889248" cy="235528"/>
          </a:xfrm>
        </p:grpSpPr>
        <p:pic>
          <p:nvPicPr>
            <p:cNvPr id="13" name="Bildobjekt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9744" y="2185360"/>
              <a:ext cx="228600" cy="228600"/>
            </a:xfrm>
            <a:prstGeom prst="rect">
              <a:avLst/>
            </a:prstGeom>
          </p:spPr>
        </p:pic>
        <p:pic>
          <p:nvPicPr>
            <p:cNvPr id="14" name="Bildobjekt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192288"/>
              <a:ext cx="228600" cy="228600"/>
            </a:xfrm>
            <a:prstGeom prst="rect">
              <a:avLst/>
            </a:prstGeom>
          </p:spPr>
        </p:pic>
        <p:pic>
          <p:nvPicPr>
            <p:cNvPr id="16" name="Bildobjekt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4631" y="2192288"/>
              <a:ext cx="228600" cy="228600"/>
            </a:xfrm>
            <a:prstGeom prst="rect">
              <a:avLst/>
            </a:prstGeom>
          </p:spPr>
        </p:pic>
      </p:grpSp>
      <p:sp>
        <p:nvSpPr>
          <p:cNvPr id="5" name="V-form 4"/>
          <p:cNvSpPr/>
          <p:nvPr/>
        </p:nvSpPr>
        <p:spPr>
          <a:xfrm>
            <a:off x="2282956" y="656692"/>
            <a:ext cx="2510138" cy="962651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9" name="textruta 8"/>
          <p:cNvSpPr txBox="1"/>
          <p:nvPr/>
        </p:nvSpPr>
        <p:spPr>
          <a:xfrm>
            <a:off x="2790514" y="1289617"/>
            <a:ext cx="150608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50" dirty="0">
                <a:latin typeface="Trebuchet MS" panose="020B0603020202020204" pitchFamily="34" charset="0"/>
              </a:rPr>
              <a:t>Skapa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din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faktura</a:t>
            </a:r>
          </a:p>
        </p:txBody>
      </p:sp>
      <p:sp>
        <p:nvSpPr>
          <p:cNvPr id="6" name="V-form 5"/>
          <p:cNvSpPr/>
          <p:nvPr/>
        </p:nvSpPr>
        <p:spPr>
          <a:xfrm>
            <a:off x="4458408" y="656692"/>
            <a:ext cx="2510138" cy="974719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4793093" y="1288832"/>
            <a:ext cx="204311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Skriv ut och skicka din faktura</a:t>
            </a:r>
          </a:p>
        </p:txBody>
      </p:sp>
      <p:pic>
        <p:nvPicPr>
          <p:cNvPr id="22" name="Bildobjekt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352" y="764704"/>
            <a:ext cx="476250" cy="476250"/>
          </a:xfrm>
          <a:prstGeom prst="rect">
            <a:avLst/>
          </a:prstGeom>
        </p:spPr>
      </p:pic>
      <p:sp>
        <p:nvSpPr>
          <p:cNvPr id="4" name="V-form 3"/>
          <p:cNvSpPr/>
          <p:nvPr/>
        </p:nvSpPr>
        <p:spPr>
          <a:xfrm>
            <a:off x="107503" y="656692"/>
            <a:ext cx="2510138" cy="962651"/>
          </a:xfrm>
          <a:prstGeom prst="chevron">
            <a:avLst/>
          </a:prstGeom>
          <a:solidFill>
            <a:srgbClr val="CCEBFF"/>
          </a:solidFill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47224" y="1146707"/>
            <a:ext cx="209178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Markera att du vill skicka alla fakturor som e-dokument</a:t>
            </a: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43" y="771197"/>
            <a:ext cx="388654" cy="396274"/>
          </a:xfrm>
          <a:prstGeom prst="rect">
            <a:avLst/>
          </a:prstGeom>
        </p:spPr>
      </p:pic>
      <p:pic>
        <p:nvPicPr>
          <p:cNvPr id="20" name="Bildobjekt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81" y="774213"/>
            <a:ext cx="476250" cy="476250"/>
          </a:xfrm>
          <a:prstGeom prst="rect">
            <a:avLst/>
          </a:prstGeom>
        </p:spPr>
      </p:pic>
      <p:sp>
        <p:nvSpPr>
          <p:cNvPr id="35" name="V-form 34"/>
          <p:cNvSpPr/>
          <p:nvPr/>
        </p:nvSpPr>
        <p:spPr>
          <a:xfrm>
            <a:off x="2282956" y="3300102"/>
            <a:ext cx="2510138" cy="962651"/>
          </a:xfrm>
          <a:prstGeom prst="chevron">
            <a:avLst/>
          </a:prstGeom>
          <a:noFill/>
          <a:ln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36" name="textruta 35"/>
          <p:cNvSpPr txBox="1"/>
          <p:nvPr/>
        </p:nvSpPr>
        <p:spPr>
          <a:xfrm>
            <a:off x="2790514" y="3933027"/>
            <a:ext cx="150608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50" dirty="0">
                <a:latin typeface="Trebuchet MS" panose="020B0603020202020204" pitchFamily="34" charset="0"/>
              </a:rPr>
              <a:t>Skapa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din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faktura</a:t>
            </a:r>
          </a:p>
        </p:txBody>
      </p:sp>
      <p:sp>
        <p:nvSpPr>
          <p:cNvPr id="37" name="V-form 36"/>
          <p:cNvSpPr/>
          <p:nvPr/>
        </p:nvSpPr>
        <p:spPr>
          <a:xfrm>
            <a:off x="4458408" y="3300102"/>
            <a:ext cx="2510138" cy="962651"/>
          </a:xfrm>
          <a:prstGeom prst="chevron">
            <a:avLst/>
          </a:prstGeom>
          <a:noFill/>
          <a:ln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38" name="textruta 37"/>
          <p:cNvSpPr txBox="1"/>
          <p:nvPr/>
        </p:nvSpPr>
        <p:spPr>
          <a:xfrm>
            <a:off x="4968175" y="3932242"/>
            <a:ext cx="15059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50" dirty="0">
                <a:latin typeface="Trebuchet MS" panose="020B0603020202020204" pitchFamily="34" charset="0"/>
              </a:rPr>
              <a:t>Skicka din faktura</a:t>
            </a:r>
          </a:p>
        </p:txBody>
      </p:sp>
      <p:sp>
        <p:nvSpPr>
          <p:cNvPr id="40" name="V-form 39"/>
          <p:cNvSpPr/>
          <p:nvPr/>
        </p:nvSpPr>
        <p:spPr>
          <a:xfrm>
            <a:off x="107503" y="3300102"/>
            <a:ext cx="2510138" cy="962651"/>
          </a:xfrm>
          <a:prstGeom prst="chevron">
            <a:avLst/>
          </a:prstGeom>
          <a:noFill/>
          <a:ln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41" name="textruta 40"/>
          <p:cNvSpPr txBox="1"/>
          <p:nvPr/>
        </p:nvSpPr>
        <p:spPr>
          <a:xfrm>
            <a:off x="547224" y="3857299"/>
            <a:ext cx="2091780" cy="34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Markera att du vill skicka alla fakturor som e-dokument</a:t>
            </a:r>
          </a:p>
        </p:txBody>
      </p:sp>
      <p:sp>
        <p:nvSpPr>
          <p:cNvPr id="17" name="textruta 16"/>
          <p:cNvSpPr txBox="1"/>
          <p:nvPr/>
        </p:nvSpPr>
        <p:spPr>
          <a:xfrm>
            <a:off x="2970074" y="6093296"/>
            <a:ext cx="364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Spara som bild och öppna i Snagit och ändra storleken till 60%.</a:t>
            </a:r>
          </a:p>
        </p:txBody>
      </p:sp>
      <p:sp>
        <p:nvSpPr>
          <p:cNvPr id="44" name="V-form 28">
            <a:extLst>
              <a:ext uri="{FF2B5EF4-FFF2-40B4-BE49-F238E27FC236}">
                <a16:creationId xmlns:a16="http://schemas.microsoft.com/office/drawing/2014/main" id="{0ABCE533-82BB-4637-9609-C3C34BFDD0F5}"/>
              </a:ext>
            </a:extLst>
          </p:cNvPr>
          <p:cNvSpPr/>
          <p:nvPr/>
        </p:nvSpPr>
        <p:spPr>
          <a:xfrm>
            <a:off x="6640059" y="4516504"/>
            <a:ext cx="2510138" cy="962651"/>
          </a:xfrm>
          <a:prstGeom prst="chevron">
            <a:avLst/>
          </a:prstGeom>
          <a:noFill/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45" name="textruta 29">
            <a:extLst>
              <a:ext uri="{FF2B5EF4-FFF2-40B4-BE49-F238E27FC236}">
                <a16:creationId xmlns:a16="http://schemas.microsoft.com/office/drawing/2014/main" id="{9DE7842B-646C-4B77-82C7-F7CE6DD9C050}"/>
              </a:ext>
            </a:extLst>
          </p:cNvPr>
          <p:cNvSpPr txBox="1"/>
          <p:nvPr/>
        </p:nvSpPr>
        <p:spPr>
          <a:xfrm>
            <a:off x="7134482" y="4906575"/>
            <a:ext cx="18286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Fakturan skickas enligt dina inställningar, som brev, </a:t>
            </a:r>
            <a:br>
              <a:rPr lang="sv-SE" sz="950" dirty="0">
                <a:latin typeface="Trebuchet MS" panose="020B0603020202020204" pitchFamily="34" charset="0"/>
              </a:rPr>
            </a:br>
            <a:r>
              <a:rPr lang="sv-SE" sz="950" dirty="0">
                <a:latin typeface="Trebuchet MS" panose="020B0603020202020204" pitchFamily="34" charset="0"/>
              </a:rPr>
              <a:t>e-faktura eller e-post</a:t>
            </a:r>
          </a:p>
        </p:txBody>
      </p:sp>
      <p:grpSp>
        <p:nvGrpSpPr>
          <p:cNvPr id="46" name="Grupp 30">
            <a:extLst>
              <a:ext uri="{FF2B5EF4-FFF2-40B4-BE49-F238E27FC236}">
                <a16:creationId xmlns:a16="http://schemas.microsoft.com/office/drawing/2014/main" id="{02263432-2661-4CBC-8696-62B371D05469}"/>
              </a:ext>
            </a:extLst>
          </p:cNvPr>
          <p:cNvGrpSpPr/>
          <p:nvPr/>
        </p:nvGrpSpPr>
        <p:grpSpPr>
          <a:xfrm>
            <a:off x="7445941" y="4645402"/>
            <a:ext cx="889248" cy="235528"/>
            <a:chOff x="7439744" y="2185360"/>
            <a:chExt cx="889248" cy="235528"/>
          </a:xfrm>
        </p:grpSpPr>
        <p:pic>
          <p:nvPicPr>
            <p:cNvPr id="47" name="Bildobjekt 31">
              <a:extLst>
                <a:ext uri="{FF2B5EF4-FFF2-40B4-BE49-F238E27FC236}">
                  <a16:creationId xmlns:a16="http://schemas.microsoft.com/office/drawing/2014/main" id="{D3742F24-7C19-4F30-997B-C6C9D3B12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9744" y="2185360"/>
              <a:ext cx="228600" cy="228600"/>
            </a:xfrm>
            <a:prstGeom prst="rect">
              <a:avLst/>
            </a:prstGeom>
          </p:spPr>
        </p:pic>
        <p:pic>
          <p:nvPicPr>
            <p:cNvPr id="48" name="Bildobjekt 32">
              <a:extLst>
                <a:ext uri="{FF2B5EF4-FFF2-40B4-BE49-F238E27FC236}">
                  <a16:creationId xmlns:a16="http://schemas.microsoft.com/office/drawing/2014/main" id="{2A15E864-2227-4ABD-9358-FBE7C9266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192288"/>
              <a:ext cx="228600" cy="228600"/>
            </a:xfrm>
            <a:prstGeom prst="rect">
              <a:avLst/>
            </a:prstGeom>
          </p:spPr>
        </p:pic>
        <p:pic>
          <p:nvPicPr>
            <p:cNvPr id="49" name="Bildobjekt 33">
              <a:extLst>
                <a:ext uri="{FF2B5EF4-FFF2-40B4-BE49-F238E27FC236}">
                  <a16:creationId xmlns:a16="http://schemas.microsoft.com/office/drawing/2014/main" id="{CAE50647-09CF-49D2-88A4-1FD1BAB67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4631" y="2192288"/>
              <a:ext cx="228600" cy="228600"/>
            </a:xfrm>
            <a:prstGeom prst="rect">
              <a:avLst/>
            </a:prstGeom>
          </p:spPr>
        </p:pic>
      </p:grpSp>
      <p:sp>
        <p:nvSpPr>
          <p:cNvPr id="50" name="V-form 34">
            <a:extLst>
              <a:ext uri="{FF2B5EF4-FFF2-40B4-BE49-F238E27FC236}">
                <a16:creationId xmlns:a16="http://schemas.microsoft.com/office/drawing/2014/main" id="{714FADCB-FDD8-45B1-829C-5C758B20852D}"/>
              </a:ext>
            </a:extLst>
          </p:cNvPr>
          <p:cNvSpPr/>
          <p:nvPr/>
        </p:nvSpPr>
        <p:spPr>
          <a:xfrm>
            <a:off x="2289154" y="4516504"/>
            <a:ext cx="2510138" cy="962651"/>
          </a:xfrm>
          <a:prstGeom prst="chevron">
            <a:avLst/>
          </a:prstGeom>
          <a:noFill/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51" name="textruta 35">
            <a:extLst>
              <a:ext uri="{FF2B5EF4-FFF2-40B4-BE49-F238E27FC236}">
                <a16:creationId xmlns:a16="http://schemas.microsoft.com/office/drawing/2014/main" id="{2B9F4E1B-1FC4-4AA8-AB4C-55B7BBDCA9CD}"/>
              </a:ext>
            </a:extLst>
          </p:cNvPr>
          <p:cNvSpPr txBox="1"/>
          <p:nvPr/>
        </p:nvSpPr>
        <p:spPr>
          <a:xfrm>
            <a:off x="2796712" y="5149429"/>
            <a:ext cx="150608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50" dirty="0">
                <a:latin typeface="Trebuchet MS" panose="020B0603020202020204" pitchFamily="34" charset="0"/>
              </a:rPr>
              <a:t>Skapa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din</a:t>
            </a:r>
            <a:r>
              <a:rPr lang="sv-SE" sz="900" dirty="0">
                <a:latin typeface="Trebuchet MS" panose="020B0603020202020204" pitchFamily="34" charset="0"/>
              </a:rPr>
              <a:t> </a:t>
            </a:r>
            <a:r>
              <a:rPr lang="sv-SE" sz="950" dirty="0">
                <a:latin typeface="Trebuchet MS" panose="020B0603020202020204" pitchFamily="34" charset="0"/>
              </a:rPr>
              <a:t>faktura</a:t>
            </a:r>
          </a:p>
        </p:txBody>
      </p:sp>
      <p:sp>
        <p:nvSpPr>
          <p:cNvPr id="52" name="V-form 36">
            <a:extLst>
              <a:ext uri="{FF2B5EF4-FFF2-40B4-BE49-F238E27FC236}">
                <a16:creationId xmlns:a16="http://schemas.microsoft.com/office/drawing/2014/main" id="{8D7BF398-31B9-46EA-A563-C640DFA94768}"/>
              </a:ext>
            </a:extLst>
          </p:cNvPr>
          <p:cNvSpPr/>
          <p:nvPr/>
        </p:nvSpPr>
        <p:spPr>
          <a:xfrm>
            <a:off x="4464606" y="4516504"/>
            <a:ext cx="2510138" cy="962651"/>
          </a:xfrm>
          <a:prstGeom prst="chevron">
            <a:avLst/>
          </a:prstGeom>
          <a:noFill/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53" name="textruta 37">
            <a:extLst>
              <a:ext uri="{FF2B5EF4-FFF2-40B4-BE49-F238E27FC236}">
                <a16:creationId xmlns:a16="http://schemas.microsoft.com/office/drawing/2014/main" id="{C1860C92-5047-4389-B25C-20B0A7C29105}"/>
              </a:ext>
            </a:extLst>
          </p:cNvPr>
          <p:cNvSpPr txBox="1"/>
          <p:nvPr/>
        </p:nvSpPr>
        <p:spPr>
          <a:xfrm>
            <a:off x="4974373" y="5148644"/>
            <a:ext cx="15059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50" dirty="0">
                <a:latin typeface="Trebuchet MS" panose="020B0603020202020204" pitchFamily="34" charset="0"/>
              </a:rPr>
              <a:t>Skicka din faktura</a:t>
            </a:r>
          </a:p>
        </p:txBody>
      </p:sp>
      <p:pic>
        <p:nvPicPr>
          <p:cNvPr id="54" name="Bildobjekt 38">
            <a:extLst>
              <a:ext uri="{FF2B5EF4-FFF2-40B4-BE49-F238E27FC236}">
                <a16:creationId xmlns:a16="http://schemas.microsoft.com/office/drawing/2014/main" id="{8F1112D9-21E4-4C81-B831-51DEE60F7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550" y="4624516"/>
            <a:ext cx="476250" cy="476250"/>
          </a:xfrm>
          <a:prstGeom prst="rect">
            <a:avLst/>
          </a:prstGeom>
        </p:spPr>
      </p:pic>
      <p:sp>
        <p:nvSpPr>
          <p:cNvPr id="55" name="V-form 39">
            <a:extLst>
              <a:ext uri="{FF2B5EF4-FFF2-40B4-BE49-F238E27FC236}">
                <a16:creationId xmlns:a16="http://schemas.microsoft.com/office/drawing/2014/main" id="{097FBFDD-1934-438C-9488-653944E338FC}"/>
              </a:ext>
            </a:extLst>
          </p:cNvPr>
          <p:cNvSpPr/>
          <p:nvPr/>
        </p:nvSpPr>
        <p:spPr>
          <a:xfrm>
            <a:off x="113701" y="4516504"/>
            <a:ext cx="2510138" cy="962651"/>
          </a:xfrm>
          <a:prstGeom prst="chevron">
            <a:avLst/>
          </a:prstGeom>
          <a:noFill/>
          <a:ln>
            <a:solidFill>
              <a:srgbClr val="008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56" name="textruta 40">
            <a:extLst>
              <a:ext uri="{FF2B5EF4-FFF2-40B4-BE49-F238E27FC236}">
                <a16:creationId xmlns:a16="http://schemas.microsoft.com/office/drawing/2014/main" id="{A414B661-6A8D-4109-8A7B-E225578B4EE3}"/>
              </a:ext>
            </a:extLst>
          </p:cNvPr>
          <p:cNvSpPr txBox="1"/>
          <p:nvPr/>
        </p:nvSpPr>
        <p:spPr>
          <a:xfrm>
            <a:off x="553422" y="5006519"/>
            <a:ext cx="209178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dirty="0">
                <a:latin typeface="Trebuchet MS" panose="020B0603020202020204" pitchFamily="34" charset="0"/>
              </a:rPr>
              <a:t>Markera att du vill skicka alla fakturor som e-dokument</a:t>
            </a:r>
          </a:p>
        </p:txBody>
      </p:sp>
      <p:pic>
        <p:nvPicPr>
          <p:cNvPr id="57" name="Bildobjekt 41">
            <a:extLst>
              <a:ext uri="{FF2B5EF4-FFF2-40B4-BE49-F238E27FC236}">
                <a16:creationId xmlns:a16="http://schemas.microsoft.com/office/drawing/2014/main" id="{36A1C003-9BC7-4CA9-9234-148B493C95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41" y="4631009"/>
            <a:ext cx="388654" cy="396274"/>
          </a:xfrm>
          <a:prstGeom prst="rect">
            <a:avLst/>
          </a:prstGeom>
        </p:spPr>
      </p:pic>
      <p:pic>
        <p:nvPicPr>
          <p:cNvPr id="58" name="Bildobjekt 42">
            <a:extLst>
              <a:ext uri="{FF2B5EF4-FFF2-40B4-BE49-F238E27FC236}">
                <a16:creationId xmlns:a16="http://schemas.microsoft.com/office/drawing/2014/main" id="{951FBE26-5204-48CB-9F2D-3481252E4D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779" y="4634025"/>
            <a:ext cx="476250" cy="476250"/>
          </a:xfrm>
          <a:prstGeom prst="rect">
            <a:avLst/>
          </a:prstGeom>
        </p:spPr>
      </p:pic>
      <p:pic>
        <p:nvPicPr>
          <p:cNvPr id="1026" name="Picture 2" descr="C:\Users\MALIN~1.SAL\AppData\Local\Temp\SNAGHTML2a88f974.PNG">
            <a:extLst>
              <a:ext uri="{FF2B5EF4-FFF2-40B4-BE49-F238E27FC236}">
                <a16:creationId xmlns:a16="http://schemas.microsoft.com/office/drawing/2014/main" id="{93C2A1DB-C663-4C71-996C-7626593D8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699" y="3399183"/>
            <a:ext cx="487619" cy="48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LIN~1.SAL\AppData\Local\Temp\SNAGHTML2a89a90d.PNG">
            <a:extLst>
              <a:ext uri="{FF2B5EF4-FFF2-40B4-BE49-F238E27FC236}">
                <a16:creationId xmlns:a16="http://schemas.microsoft.com/office/drawing/2014/main" id="{3ECBB251-7728-466C-8136-AE810B048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201" y="3399520"/>
            <a:ext cx="487619" cy="48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LIN~1.SAL\AppData\Local\Temp\SNAGHTML2a8a190d.PNG">
            <a:extLst>
              <a:ext uri="{FF2B5EF4-FFF2-40B4-BE49-F238E27FC236}">
                <a16:creationId xmlns:a16="http://schemas.microsoft.com/office/drawing/2014/main" id="{A3013DEE-57EE-4A15-8D02-03A8F3E71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352" y="3399182"/>
            <a:ext cx="487619" cy="48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263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87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Office-tema</vt:lpstr>
      <vt:lpstr>PowerPoint 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Marie Lindberg Jönsson</dc:creator>
  <cp:lastModifiedBy>Malin Sälgfors</cp:lastModifiedBy>
  <cp:revision>17</cp:revision>
  <dcterms:created xsi:type="dcterms:W3CDTF">2016-04-01T08:53:46Z</dcterms:created>
  <dcterms:modified xsi:type="dcterms:W3CDTF">2023-06-28T13:42:45Z</dcterms:modified>
</cp:coreProperties>
</file>