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9C3"/>
    <a:srgbClr val="FF0000"/>
    <a:srgbClr val="DC11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9574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103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0898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9227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380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3529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933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6429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654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435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652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BADD0-2BA5-4B3E-BAAE-63A4DB67C912}" type="datetimeFigureOut">
              <a:rPr lang="sv-SE" smtClean="0"/>
              <a:t>2015-02-23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8C7CB-B060-4397-BD18-B2DDD7894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478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per_kar2\AppData\Local\Temp\SNAGHTML3ca01b8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1268760"/>
            <a:ext cx="4060615" cy="384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V-form 5"/>
          <p:cNvSpPr/>
          <p:nvPr/>
        </p:nvSpPr>
        <p:spPr>
          <a:xfrm>
            <a:off x="1847645" y="1412776"/>
            <a:ext cx="1560279" cy="610759"/>
          </a:xfrm>
          <a:prstGeom prst="chevron">
            <a:avLst>
              <a:gd name="adj" fmla="val 34883"/>
            </a:avLst>
          </a:prstGeom>
          <a:solidFill>
            <a:schemeClr val="bg2">
              <a:alpha val="85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Gör inställningar </a:t>
            </a:r>
            <a:b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</a:br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för husarbete</a:t>
            </a:r>
            <a:endParaRPr lang="sv-SE" sz="10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V-form 10"/>
          <p:cNvSpPr/>
          <p:nvPr/>
        </p:nvSpPr>
        <p:spPr>
          <a:xfrm>
            <a:off x="2207685" y="2060848"/>
            <a:ext cx="1560279" cy="610759"/>
          </a:xfrm>
          <a:prstGeom prst="chevron">
            <a:avLst>
              <a:gd name="adj" fmla="val 34883"/>
            </a:avLst>
          </a:prstGeom>
          <a:solidFill>
            <a:schemeClr val="bg2">
              <a:alpha val="85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Skapa faktura </a:t>
            </a:r>
            <a:b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</a:br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som innehåller</a:t>
            </a:r>
          </a:p>
          <a:p>
            <a:pPr algn="ctr"/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husarbete</a:t>
            </a:r>
            <a:endParaRPr lang="sv-SE" sz="10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V-form 11"/>
          <p:cNvSpPr/>
          <p:nvPr/>
        </p:nvSpPr>
        <p:spPr>
          <a:xfrm>
            <a:off x="2627784" y="2710229"/>
            <a:ext cx="1560279" cy="610759"/>
          </a:xfrm>
          <a:prstGeom prst="chevron">
            <a:avLst>
              <a:gd name="adj" fmla="val 34883"/>
            </a:avLst>
          </a:prstGeom>
          <a:solidFill>
            <a:schemeClr val="bg2">
              <a:alpha val="85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Registrera inbetalning </a:t>
            </a:r>
            <a:b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</a:br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från kund</a:t>
            </a:r>
            <a:endParaRPr lang="sv-SE" sz="10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V-form 13"/>
          <p:cNvSpPr/>
          <p:nvPr/>
        </p:nvSpPr>
        <p:spPr>
          <a:xfrm>
            <a:off x="3071781" y="3357918"/>
            <a:ext cx="1560279" cy="610759"/>
          </a:xfrm>
          <a:prstGeom prst="chevron">
            <a:avLst>
              <a:gd name="adj" fmla="val 34883"/>
            </a:avLst>
          </a:prstGeom>
          <a:solidFill>
            <a:schemeClr val="bg2">
              <a:alpha val="85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 </a:t>
            </a:r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Skapa ansökan om skattereduktion</a:t>
            </a:r>
            <a:endParaRPr lang="sv-SE" sz="10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V-form 14"/>
          <p:cNvSpPr/>
          <p:nvPr/>
        </p:nvSpPr>
        <p:spPr>
          <a:xfrm>
            <a:off x="3587785" y="4005607"/>
            <a:ext cx="1560279" cy="610759"/>
          </a:xfrm>
          <a:prstGeom prst="chevron">
            <a:avLst>
              <a:gd name="adj" fmla="val 34883"/>
            </a:avLst>
          </a:prstGeom>
          <a:solidFill>
            <a:schemeClr val="bg2">
              <a:alpha val="85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Registrera inbetalning från Skatteverket</a:t>
            </a:r>
            <a:endParaRPr lang="sv-SE" sz="10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Verdana" panose="020B060403050404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777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15</Words>
  <Application>Microsoft Office PowerPoint</Application>
  <PresentationFormat>Bildspel på skärmen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Verdana</vt:lpstr>
      <vt:lpstr>Office-tema</vt:lpstr>
      <vt:lpstr>PowerPoint-presentation</vt:lpstr>
    </vt:vector>
  </TitlesOfParts>
  <Company>Visma Spcs AB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Per Karlsson</dc:creator>
  <cp:lastModifiedBy>Malin Sälgfors</cp:lastModifiedBy>
  <cp:revision>29</cp:revision>
  <dcterms:created xsi:type="dcterms:W3CDTF">2012-09-27T07:11:23Z</dcterms:created>
  <dcterms:modified xsi:type="dcterms:W3CDTF">2015-02-23T09:25:36Z</dcterms:modified>
</cp:coreProperties>
</file>