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D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14" y="13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122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063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121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281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22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842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494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512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373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615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072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C5522-C0D1-4CE9-9184-50A37B73E04B}" type="datetimeFigureOut">
              <a:rPr lang="sv-SE" smtClean="0"/>
              <a:t>2021-12-06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B5F84-FF66-4353-A994-B422034A9B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814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 8"/>
          <p:cNvSpPr/>
          <p:nvPr/>
        </p:nvSpPr>
        <p:spPr>
          <a:xfrm>
            <a:off x="4733925" y="2590800"/>
            <a:ext cx="1457325" cy="1676400"/>
          </a:xfrm>
          <a:prstGeom prst="ellipse">
            <a:avLst/>
          </a:prstGeom>
          <a:solidFill>
            <a:srgbClr val="376D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Ellips 7"/>
          <p:cNvSpPr/>
          <p:nvPr/>
        </p:nvSpPr>
        <p:spPr>
          <a:xfrm>
            <a:off x="1479086" y="2590800"/>
            <a:ext cx="1457325" cy="167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med rundade hörn 4"/>
          <p:cNvSpPr/>
          <p:nvPr/>
        </p:nvSpPr>
        <p:spPr>
          <a:xfrm>
            <a:off x="1666875" y="2352675"/>
            <a:ext cx="2628900" cy="22288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100" dirty="0"/>
          </a:p>
        </p:txBody>
      </p:sp>
      <p:sp>
        <p:nvSpPr>
          <p:cNvPr id="7" name="Rektangel med rundade hörn 6"/>
          <p:cNvSpPr/>
          <p:nvPr/>
        </p:nvSpPr>
        <p:spPr>
          <a:xfrm>
            <a:off x="4905375" y="2352675"/>
            <a:ext cx="2628900" cy="2228850"/>
          </a:xfrm>
          <a:prstGeom prst="roundRect">
            <a:avLst/>
          </a:prstGeom>
          <a:solidFill>
            <a:srgbClr val="376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400" dirty="0"/>
          </a:p>
          <a:p>
            <a:endParaRPr lang="sv-SE" sz="1100" dirty="0"/>
          </a:p>
          <a:p>
            <a:endParaRPr lang="sv-SE" sz="1100" dirty="0"/>
          </a:p>
          <a:p>
            <a:endParaRPr lang="sv-SE" sz="1100" dirty="0"/>
          </a:p>
        </p:txBody>
      </p:sp>
      <p:sp>
        <p:nvSpPr>
          <p:cNvPr id="6" name="textruta 5"/>
          <p:cNvSpPr txBox="1"/>
          <p:nvPr/>
        </p:nvSpPr>
        <p:spPr>
          <a:xfrm>
            <a:off x="1843418" y="2343150"/>
            <a:ext cx="233362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dirty="0"/>
          </a:p>
          <a:p>
            <a:r>
              <a:rPr lang="sv-SE" sz="1400" dirty="0">
                <a:solidFill>
                  <a:schemeClr val="bg1"/>
                </a:solidFill>
              </a:rPr>
              <a:t>Vill du flytta eller ändra 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enstaka uppgifter på en mall?</a:t>
            </a:r>
          </a:p>
          <a:p>
            <a:r>
              <a:rPr lang="sv-SE" sz="1100" dirty="0">
                <a:solidFill>
                  <a:schemeClr val="bg1"/>
                </a:solidFill>
              </a:rPr>
              <a:t>Nedan har vi samlat instruktioner för de vanligaste malländringarna.</a:t>
            </a:r>
          </a:p>
          <a:p>
            <a:endParaRPr lang="sv-SE" sz="1100" dirty="0">
              <a:solidFill>
                <a:schemeClr val="bg1"/>
              </a:solidFill>
            </a:endParaRPr>
          </a:p>
          <a:p>
            <a:r>
              <a:rPr lang="sv-SE" sz="1100" dirty="0">
                <a:solidFill>
                  <a:schemeClr val="bg1"/>
                </a:solidFill>
              </a:rPr>
              <a:t>Se gärna filmen </a:t>
            </a:r>
            <a:r>
              <a:rPr lang="sv-SE" sz="1100" u="sng" dirty="0">
                <a:solidFill>
                  <a:schemeClr val="bg1"/>
                </a:solidFill>
              </a:rPr>
              <a:t>Grundinställningar i malleditorn i </a:t>
            </a:r>
            <a:r>
              <a:rPr lang="sv-SE" sz="1100" u="sng" dirty="0" err="1">
                <a:solidFill>
                  <a:schemeClr val="bg1"/>
                </a:solidFill>
              </a:rPr>
              <a:t>Visma</a:t>
            </a:r>
            <a:r>
              <a:rPr lang="sv-SE" sz="1100" u="sng" dirty="0">
                <a:solidFill>
                  <a:schemeClr val="bg1"/>
                </a:solidFill>
              </a:rPr>
              <a:t> Administration</a:t>
            </a:r>
            <a:r>
              <a:rPr lang="sv-SE" sz="1100" dirty="0">
                <a:solidFill>
                  <a:schemeClr val="bg1"/>
                </a:solidFill>
              </a:rPr>
              <a:t>. Där förklarar vi de grundläggande funktionerna i malleditorn.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5100638" y="2289175"/>
            <a:ext cx="2333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  <a:p>
            <a:r>
              <a:rPr lang="sv-SE" sz="1400" dirty="0">
                <a:solidFill>
                  <a:schemeClr val="bg1"/>
                </a:solidFill>
              </a:rPr>
              <a:t>Har du mer omfattande önskemål på malländringar?</a:t>
            </a:r>
          </a:p>
          <a:p>
            <a:r>
              <a:rPr lang="sv-SE" sz="1100" dirty="0">
                <a:solidFill>
                  <a:schemeClr val="bg1"/>
                </a:solidFill>
              </a:rPr>
              <a:t>Våra partners är experter på att göra malländringar och kan hjälpa dig med det mesta.</a:t>
            </a:r>
          </a:p>
          <a:p>
            <a:endParaRPr lang="sv-SE" sz="1100" dirty="0">
              <a:solidFill>
                <a:schemeClr val="bg1"/>
              </a:solidFill>
            </a:endParaRPr>
          </a:p>
          <a:p>
            <a:r>
              <a:rPr lang="sv-SE" sz="1100" dirty="0">
                <a:solidFill>
                  <a:schemeClr val="bg1"/>
                </a:solidFill>
              </a:rPr>
              <a:t>Kontaktuppgifter till våra partners hittar du </a:t>
            </a:r>
            <a:r>
              <a:rPr lang="sv-SE" sz="1100" u="sng" dirty="0">
                <a:solidFill>
                  <a:schemeClr val="bg1"/>
                </a:solidFill>
              </a:rPr>
              <a:t>här</a:t>
            </a:r>
            <a:r>
              <a:rPr lang="sv-SE" sz="11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15246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37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>Visma Spcs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7</cp:revision>
  <dcterms:created xsi:type="dcterms:W3CDTF">2015-10-30T12:08:15Z</dcterms:created>
  <dcterms:modified xsi:type="dcterms:W3CDTF">2021-12-06T13:24:02Z</dcterms:modified>
</cp:coreProperties>
</file>