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50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02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858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248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734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121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7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60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94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7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560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33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E3D6C-F3CB-46B0-8722-A4E13BD8868D}" type="datetimeFigureOut">
              <a:rPr lang="sv-SE" smtClean="0"/>
              <a:t>2015-05-12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88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5419313" y="1737791"/>
            <a:ext cx="1706934" cy="655450"/>
          </a:xfrm>
          <a:prstGeom prst="rect">
            <a:avLst/>
          </a:prstGeom>
        </p:spPr>
      </p:pic>
      <p:sp>
        <p:nvSpPr>
          <p:cNvPr id="14" name="textruta 13"/>
          <p:cNvSpPr txBox="1"/>
          <p:nvPr/>
        </p:nvSpPr>
        <p:spPr>
          <a:xfrm>
            <a:off x="5441405" y="1896573"/>
            <a:ext cx="168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2">
                    <a:lumMod val="50000"/>
                  </a:schemeClr>
                </a:solidFill>
                <a:latin typeface="SketchFlow Print" panose="02000000000000000000" pitchFamily="2" charset="0"/>
              </a:rPr>
              <a:t>Server</a:t>
            </a:r>
            <a:endParaRPr lang="sv-SE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pic>
        <p:nvPicPr>
          <p:cNvPr id="41" name="Bildobjekt 4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2853683" y="2870880"/>
            <a:ext cx="2133187" cy="655450"/>
          </a:xfrm>
          <a:prstGeom prst="rect">
            <a:avLst/>
          </a:prstGeom>
        </p:spPr>
      </p:pic>
      <p:sp>
        <p:nvSpPr>
          <p:cNvPr id="42" name="textruta 41"/>
          <p:cNvSpPr txBox="1"/>
          <p:nvPr/>
        </p:nvSpPr>
        <p:spPr>
          <a:xfrm>
            <a:off x="2863208" y="3013939"/>
            <a:ext cx="207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2">
                    <a:lumMod val="50000"/>
                  </a:schemeClr>
                </a:solidFill>
                <a:latin typeface="SketchFlow Print" panose="02000000000000000000" pitchFamily="2" charset="0"/>
              </a:rPr>
              <a:t>Arbetsstation 1</a:t>
            </a:r>
            <a:endParaRPr lang="sv-SE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pic>
        <p:nvPicPr>
          <p:cNvPr id="43" name="Bildobjekt 4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7495437" y="2876813"/>
            <a:ext cx="2133187" cy="655450"/>
          </a:xfrm>
          <a:prstGeom prst="rect">
            <a:avLst/>
          </a:prstGeom>
        </p:spPr>
      </p:pic>
      <p:sp>
        <p:nvSpPr>
          <p:cNvPr id="44" name="textruta 43"/>
          <p:cNvSpPr txBox="1"/>
          <p:nvPr/>
        </p:nvSpPr>
        <p:spPr>
          <a:xfrm>
            <a:off x="7504962" y="3019872"/>
            <a:ext cx="207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2">
                    <a:lumMod val="50000"/>
                  </a:schemeClr>
                </a:solidFill>
                <a:latin typeface="SketchFlow Print" panose="02000000000000000000" pitchFamily="2" charset="0"/>
              </a:rPr>
              <a:t>Arbetsstation 3</a:t>
            </a:r>
            <a:endParaRPr lang="sv-SE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pic>
        <p:nvPicPr>
          <p:cNvPr id="45" name="Bildobjekt 4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5174560" y="2870880"/>
            <a:ext cx="2133187" cy="655450"/>
          </a:xfrm>
          <a:prstGeom prst="rect">
            <a:avLst/>
          </a:prstGeom>
        </p:spPr>
      </p:pic>
      <p:sp>
        <p:nvSpPr>
          <p:cNvPr id="46" name="textruta 45"/>
          <p:cNvSpPr txBox="1"/>
          <p:nvPr/>
        </p:nvSpPr>
        <p:spPr>
          <a:xfrm>
            <a:off x="5184085" y="3013939"/>
            <a:ext cx="207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2">
                    <a:lumMod val="50000"/>
                  </a:schemeClr>
                </a:solidFill>
                <a:latin typeface="SketchFlow Print" panose="02000000000000000000" pitchFamily="2" charset="0"/>
              </a:rPr>
              <a:t>Arbetsstation 2</a:t>
            </a:r>
            <a:endParaRPr lang="sv-SE" b="1" dirty="0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47" name="Båge 46"/>
          <p:cNvSpPr/>
          <p:nvPr/>
        </p:nvSpPr>
        <p:spPr>
          <a:xfrm rot="4234074">
            <a:off x="3854444" y="1226138"/>
            <a:ext cx="824759" cy="2653647"/>
          </a:xfrm>
          <a:prstGeom prst="arc">
            <a:avLst>
              <a:gd name="adj1" fmla="val 16809283"/>
              <a:gd name="adj2" fmla="val 20735445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8" name="Båge 47"/>
          <p:cNvSpPr/>
          <p:nvPr/>
        </p:nvSpPr>
        <p:spPr>
          <a:xfrm rot="15158137">
            <a:off x="4588887" y="1310655"/>
            <a:ext cx="916332" cy="2682000"/>
          </a:xfrm>
          <a:prstGeom prst="arc">
            <a:avLst>
              <a:gd name="adj1" fmla="val 16560382"/>
              <a:gd name="adj2" fmla="val 2858223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Båge 48"/>
          <p:cNvSpPr/>
          <p:nvPr/>
        </p:nvSpPr>
        <p:spPr>
          <a:xfrm rot="4234074">
            <a:off x="5343341" y="2062802"/>
            <a:ext cx="1293134" cy="789481"/>
          </a:xfrm>
          <a:prstGeom prst="arc">
            <a:avLst>
              <a:gd name="adj1" fmla="val 16809283"/>
              <a:gd name="adj2" fmla="val 20507804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Båge 49"/>
          <p:cNvSpPr/>
          <p:nvPr/>
        </p:nvSpPr>
        <p:spPr>
          <a:xfrm rot="15600477">
            <a:off x="5814487" y="2613756"/>
            <a:ext cx="1219802" cy="598397"/>
          </a:xfrm>
          <a:prstGeom prst="arc">
            <a:avLst>
              <a:gd name="adj1" fmla="val 16809283"/>
              <a:gd name="adj2" fmla="val 20735445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Båge 50"/>
          <p:cNvSpPr/>
          <p:nvPr/>
        </p:nvSpPr>
        <p:spPr>
          <a:xfrm rot="17502267" flipH="1">
            <a:off x="7755104" y="1507600"/>
            <a:ext cx="653257" cy="2121583"/>
          </a:xfrm>
          <a:prstGeom prst="arc">
            <a:avLst>
              <a:gd name="adj1" fmla="val 16636446"/>
              <a:gd name="adj2" fmla="val 689790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2" name="Båge 51"/>
          <p:cNvSpPr/>
          <p:nvPr/>
        </p:nvSpPr>
        <p:spPr>
          <a:xfrm rot="6852418" flipH="1">
            <a:off x="7022962" y="1211960"/>
            <a:ext cx="715265" cy="2682000"/>
          </a:xfrm>
          <a:prstGeom prst="arc">
            <a:avLst>
              <a:gd name="adj1" fmla="val 16636445"/>
              <a:gd name="adj2" fmla="val 2858223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747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7</Words>
  <Application>Microsoft Office PowerPoint</Application>
  <PresentationFormat>Bredbild</PresentationFormat>
  <Paragraphs>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SketchFlow Print</vt:lpstr>
      <vt:lpstr>Office-tema</vt:lpstr>
      <vt:lpstr>PowerPoint-presentation</vt:lpstr>
    </vt:vector>
  </TitlesOfParts>
  <Company>Visma Spcs 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17</cp:revision>
  <dcterms:created xsi:type="dcterms:W3CDTF">2015-05-04T09:21:50Z</dcterms:created>
  <dcterms:modified xsi:type="dcterms:W3CDTF">2015-05-13T04:57:42Z</dcterms:modified>
</cp:coreProperties>
</file>